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A61"/>
    <a:srgbClr val="71C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714"/>
  </p:normalViewPr>
  <p:slideViewPr>
    <p:cSldViewPr snapToGrid="0" snapToObjects="1" showGuides="1">
      <p:cViewPr varScale="1">
        <p:scale>
          <a:sx n="60" d="100"/>
          <a:sy n="60" d="100"/>
        </p:scale>
        <p:origin x="8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que Stevens" userId="a17f0a02c9568a23" providerId="LiveId" clId="{3955AE4B-2DBA-4411-8DD3-0F1E9B0C76BE}"/>
    <pc:docChg chg="custSel modSld">
      <pc:chgData name="Veronique Stevens" userId="a17f0a02c9568a23" providerId="LiveId" clId="{3955AE4B-2DBA-4411-8DD3-0F1E9B0C76BE}" dt="2020-10-13T10:12:13.501" v="14" actId="20577"/>
      <pc:docMkLst>
        <pc:docMk/>
      </pc:docMkLst>
      <pc:sldChg chg="modSp">
        <pc:chgData name="Veronique Stevens" userId="a17f0a02c9568a23" providerId="LiveId" clId="{3955AE4B-2DBA-4411-8DD3-0F1E9B0C76BE}" dt="2020-10-08T12:37:53.164" v="6" actId="790"/>
        <pc:sldMkLst>
          <pc:docMk/>
          <pc:sldMk cId="2048853482" sldId="256"/>
        </pc:sldMkLst>
        <pc:spChg chg="mod">
          <ac:chgData name="Veronique Stevens" userId="a17f0a02c9568a23" providerId="LiveId" clId="{3955AE4B-2DBA-4411-8DD3-0F1E9B0C76BE}" dt="2020-10-08T12:37:29.149" v="3" actId="790"/>
          <ac:spMkLst>
            <pc:docMk/>
            <pc:sldMk cId="2048853482" sldId="256"/>
            <ac:spMk id="2" creationId="{AAA20E7E-43BA-AC42-880C-30DB6B4122C3}"/>
          </ac:spMkLst>
        </pc:spChg>
        <pc:spChg chg="mod">
          <ac:chgData name="Veronique Stevens" userId="a17f0a02c9568a23" providerId="LiveId" clId="{3955AE4B-2DBA-4411-8DD3-0F1E9B0C76BE}" dt="2020-10-08T12:37:36.455" v="4" actId="790"/>
          <ac:spMkLst>
            <pc:docMk/>
            <pc:sldMk cId="2048853482" sldId="256"/>
            <ac:spMk id="3" creationId="{59452B49-1EFB-E847-B85A-A8735F123B9A}"/>
          </ac:spMkLst>
        </pc:spChg>
        <pc:spChg chg="mod">
          <ac:chgData name="Veronique Stevens" userId="a17f0a02c9568a23" providerId="LiveId" clId="{3955AE4B-2DBA-4411-8DD3-0F1E9B0C76BE}" dt="2020-10-08T12:37:21.929" v="2" actId="790"/>
          <ac:spMkLst>
            <pc:docMk/>
            <pc:sldMk cId="2048853482" sldId="256"/>
            <ac:spMk id="9" creationId="{F4D0B89E-777B-A044-B642-89F084522072}"/>
          </ac:spMkLst>
        </pc:spChg>
        <pc:spChg chg="mod">
          <ac:chgData name="Veronique Stevens" userId="a17f0a02c9568a23" providerId="LiveId" clId="{3955AE4B-2DBA-4411-8DD3-0F1E9B0C76BE}" dt="2020-10-08T12:37:44.308" v="5" actId="790"/>
          <ac:spMkLst>
            <pc:docMk/>
            <pc:sldMk cId="2048853482" sldId="256"/>
            <ac:spMk id="10" creationId="{079AA037-FC9A-AA4B-96A9-24B1D212012D}"/>
          </ac:spMkLst>
        </pc:spChg>
        <pc:spChg chg="mod">
          <ac:chgData name="Veronique Stevens" userId="a17f0a02c9568a23" providerId="LiveId" clId="{3955AE4B-2DBA-4411-8DD3-0F1E9B0C76BE}" dt="2020-10-08T12:37:53.164" v="6" actId="790"/>
          <ac:spMkLst>
            <pc:docMk/>
            <pc:sldMk cId="2048853482" sldId="256"/>
            <ac:spMk id="11" creationId="{71A34EC0-E13D-EE4C-B83B-FCD57BBFBDA0}"/>
          </ac:spMkLst>
        </pc:spChg>
      </pc:sldChg>
      <pc:sldChg chg="delSp modSp">
        <pc:chgData name="Veronique Stevens" userId="a17f0a02c9568a23" providerId="LiveId" clId="{3955AE4B-2DBA-4411-8DD3-0F1E9B0C76BE}" dt="2020-10-13T10:12:13.501" v="14" actId="20577"/>
        <pc:sldMkLst>
          <pc:docMk/>
          <pc:sldMk cId="2498788097" sldId="257"/>
        </pc:sldMkLst>
        <pc:spChg chg="mod">
          <ac:chgData name="Veronique Stevens" userId="a17f0a02c9568a23" providerId="LiveId" clId="{3955AE4B-2DBA-4411-8DD3-0F1E9B0C76BE}" dt="2020-10-08T12:38:11.509" v="8" actId="790"/>
          <ac:spMkLst>
            <pc:docMk/>
            <pc:sldMk cId="2498788097" sldId="257"/>
            <ac:spMk id="7" creationId="{84E571C9-31A5-1F46-BE6F-8580933CBD58}"/>
          </ac:spMkLst>
        </pc:spChg>
        <pc:spChg chg="mod">
          <ac:chgData name="Veronique Stevens" userId="a17f0a02c9568a23" providerId="LiveId" clId="{3955AE4B-2DBA-4411-8DD3-0F1E9B0C76BE}" dt="2020-10-13T10:12:13.501" v="14" actId="20577"/>
          <ac:spMkLst>
            <pc:docMk/>
            <pc:sldMk cId="2498788097" sldId="257"/>
            <ac:spMk id="8" creationId="{FDCBB798-837E-5040-B776-BC22FB6A2FCB}"/>
          </ac:spMkLst>
        </pc:spChg>
        <pc:picChg chg="del">
          <ac:chgData name="Veronique Stevens" userId="a17f0a02c9568a23" providerId="LiveId" clId="{3955AE4B-2DBA-4411-8DD3-0F1E9B0C76BE}" dt="2020-10-08T12:37:00.870" v="0" actId="478"/>
          <ac:picMkLst>
            <pc:docMk/>
            <pc:sldMk cId="2498788097" sldId="257"/>
            <ac:picMk id="17" creationId="{5BBA24F3-E22D-D540-81D8-1FB47B16635B}"/>
          </ac:picMkLst>
        </pc:picChg>
      </pc:sldChg>
      <pc:sldChg chg="delSp modSp">
        <pc:chgData name="Veronique Stevens" userId="a17f0a02c9568a23" providerId="LiveId" clId="{3955AE4B-2DBA-4411-8DD3-0F1E9B0C76BE}" dt="2020-10-08T12:38:53.284" v="11" actId="790"/>
        <pc:sldMkLst>
          <pc:docMk/>
          <pc:sldMk cId="3950501269" sldId="258"/>
        </pc:sldMkLst>
        <pc:spChg chg="mod">
          <ac:chgData name="Veronique Stevens" userId="a17f0a02c9568a23" providerId="LiveId" clId="{3955AE4B-2DBA-4411-8DD3-0F1E9B0C76BE}" dt="2020-10-08T12:38:41.916" v="10" actId="790"/>
          <ac:spMkLst>
            <pc:docMk/>
            <pc:sldMk cId="3950501269" sldId="258"/>
            <ac:spMk id="7" creationId="{84E571C9-31A5-1F46-BE6F-8580933CBD58}"/>
          </ac:spMkLst>
        </pc:spChg>
        <pc:spChg chg="mod">
          <ac:chgData name="Veronique Stevens" userId="a17f0a02c9568a23" providerId="LiveId" clId="{3955AE4B-2DBA-4411-8DD3-0F1E9B0C76BE}" dt="2020-10-08T12:38:53.284" v="11" actId="790"/>
          <ac:spMkLst>
            <pc:docMk/>
            <pc:sldMk cId="3950501269" sldId="258"/>
            <ac:spMk id="8" creationId="{FDCBB798-837E-5040-B776-BC22FB6A2FCB}"/>
          </ac:spMkLst>
        </pc:spChg>
        <pc:spChg chg="mod">
          <ac:chgData name="Veronique Stevens" userId="a17f0a02c9568a23" providerId="LiveId" clId="{3955AE4B-2DBA-4411-8DD3-0F1E9B0C76BE}" dt="2020-10-08T12:38:26.873" v="9" actId="790"/>
          <ac:spMkLst>
            <pc:docMk/>
            <pc:sldMk cId="3950501269" sldId="258"/>
            <ac:spMk id="12" creationId="{DA94F5C6-448C-264F-B607-19AFF5C82334}"/>
          </ac:spMkLst>
        </pc:spChg>
        <pc:picChg chg="del">
          <ac:chgData name="Veronique Stevens" userId="a17f0a02c9568a23" providerId="LiveId" clId="{3955AE4B-2DBA-4411-8DD3-0F1E9B0C76BE}" dt="2020-10-08T12:37:09.713" v="1" actId="478"/>
          <ac:picMkLst>
            <pc:docMk/>
            <pc:sldMk cId="3950501269" sldId="258"/>
            <ac:picMk id="17" creationId="{5BBA24F3-E22D-D540-81D8-1FB47B1663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080A-A20C-6147-9FED-956756FF6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CD46E-D3E0-5A41-AC86-326230FF8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3FF74-7D49-B04A-A12C-F2AD89BE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50D38-A606-F545-BF9E-4D38DA9F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ED69-B981-A24B-B452-04131CE8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C8255-8061-1A4E-98C5-12B3F202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14A2F-B4D8-644B-AC34-007237F9F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3AB99-5C63-CC42-B0F5-A0D20686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F9A02-A7A8-004B-9F3C-4D802999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EC340-2379-E845-A327-43714237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9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393EF-9D0E-0549-8988-11BA3ECDC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EA2FC-E888-6844-B599-01081D22F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F6CB4-4CC0-D245-A107-F76AEE96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9EBA9-20FB-B947-8872-1FB58AD4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8686-CC43-6246-85D1-BEDC0F40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6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AE0B8-1970-F444-B2E1-2326A04B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7ADD-3AEB-054D-B063-E9F82083E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C20A6-8722-ED41-9C9D-72722C8B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69FEA-6BE3-BC4F-B0A8-CD8F1456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E9CBA-C31D-3A44-8534-02183CC2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6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6EAA7-FC29-544B-88B2-42B05538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24946-DF89-7343-B161-81498807B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E2337-775F-584A-A5EC-B94D89DE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F7418-FB8B-AA43-BEAA-82556ABC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6FAD7-EA12-654C-8807-33073F66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1276-F0C1-2446-BDD6-7DFA6017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63865-3C4E-9E4A-BCA3-42FDD098D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0EFD7-CAB0-3C4F-9A70-88CC045A9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F33BC-636D-9F46-8224-2D6065B0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B00CD-987A-8A4B-B302-987BC40A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6D572-0762-3444-B5E8-04A0586B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C769E-E4FF-1F41-8DC9-6CB20FE5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495F0-4CAE-5245-AA24-2A3E8E90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20A04-DB39-FA4C-A105-616844286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68D84-DDA8-654E-BCDB-1E437C0CF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E8998-4ED5-B443-9792-2B16F1B89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A57E20-C103-6F41-B6A5-65EF4E36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4C16B-8294-6842-AD58-E5C737A7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B6C911-2086-0A43-89B9-575EEB16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4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3C50-BB5D-EA4B-A3B8-B84D28CC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A2EA4-7BE4-5A4B-B777-D3865133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DD2E1-7FC4-A046-8960-6255678B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83CB6-77DD-8443-BAB7-7C980384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ED921C-E95A-944F-BE0A-CC36BD20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F2F9B-5FE8-634B-A3CA-F9FE8EA0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565B7-0515-6C49-BC7E-79A8B86C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4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C710-8BB5-2F4A-8F67-EF43E83D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3C806-9A56-C744-944A-5F9C2374B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7CEDD-D295-804E-84B3-7B6CD2B7D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CC73A-A1BD-4946-85AC-D5952114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854EE-43EA-234C-BCCC-42736FF1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C1C9D-6B11-BB49-9084-0C9A374A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E7AE0-DC65-DE45-AB18-F198D37E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13038C-8B35-6D48-922C-D784607B8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C0FDA-5AC9-D441-8643-FA17D325F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F8421-2532-AF49-8B1D-7F325102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32CE0-8D79-DA4D-AADB-3182CEF5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395BA-4015-D34F-9AFD-CA76D5E17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3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A3F5E-CAC4-A64A-8AF4-990BA6CA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71BFC-DB8B-3248-8F2C-37E7C0B9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F0158-43B8-6944-8758-A0895268A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1473-9D88-2B4E-9070-27B8A7C1EF1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638E1-05E5-8A46-BCCC-9B8BB1834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DA9F2-1682-8E40-8E1D-8D2E25C6A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E13E-08F3-EC4B-8C9F-724E540C6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7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D89B7159-2575-B94E-8BF5-200D5C4CF7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77" r="11275" b="26908"/>
          <a:stretch/>
        </p:blipFill>
        <p:spPr>
          <a:xfrm>
            <a:off x="0" y="-92364"/>
            <a:ext cx="12192000" cy="69503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A20E7E-43BA-AC42-880C-30DB6B41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455" y="1182254"/>
            <a:ext cx="9790545" cy="1745672"/>
          </a:xfrm>
        </p:spPr>
        <p:txBody>
          <a:bodyPr anchor="ctr">
            <a:noAutofit/>
          </a:bodyPr>
          <a:lstStyle/>
          <a:p>
            <a:pPr algn="l">
              <a:lnSpc>
                <a:spcPts val="5500"/>
              </a:lnSpc>
            </a:pPr>
            <a:r>
              <a:rPr lang="nl-NL" sz="5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samenwerking</a:t>
            </a:r>
            <a:br>
              <a:rPr lang="nl-NL" sz="5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5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 MultiTankcard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52B49-1EFB-E847-B85A-A8735F123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132" y="4040145"/>
            <a:ext cx="4515439" cy="597431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nl-NL" sz="1500" dirty="0">
                <a:solidFill>
                  <a:schemeClr val="bg1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MultiTankcard werkt samen met alle leasemaatschappijen in Nederland.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58A152-0222-EC49-8D1C-952C2B6DB473}"/>
              </a:ext>
            </a:extLst>
          </p:cNvPr>
          <p:cNvSpPr/>
          <p:nvPr/>
        </p:nvSpPr>
        <p:spPr>
          <a:xfrm>
            <a:off x="855230" y="3346333"/>
            <a:ext cx="119264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090990-683F-9948-B2F1-F1C74351E8C9}"/>
              </a:ext>
            </a:extLst>
          </p:cNvPr>
          <p:cNvSpPr/>
          <p:nvPr/>
        </p:nvSpPr>
        <p:spPr>
          <a:xfrm>
            <a:off x="617105" y="3514608"/>
            <a:ext cx="119264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D0B89E-777B-A044-B642-89F084522072}"/>
              </a:ext>
            </a:extLst>
          </p:cNvPr>
          <p:cNvSpPr txBox="1">
            <a:spLocks/>
          </p:cNvSpPr>
          <p:nvPr/>
        </p:nvSpPr>
        <p:spPr>
          <a:xfrm>
            <a:off x="877455" y="-108989"/>
            <a:ext cx="9790545" cy="1745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500"/>
              </a:lnSpc>
            </a:pPr>
            <a:r>
              <a:rPr lang="nl-NL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brandstofpas bieden wij aan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79AA037-FC9A-AA4B-96A9-24B1D212012D}"/>
              </a:ext>
            </a:extLst>
          </p:cNvPr>
          <p:cNvSpPr txBox="1">
            <a:spLocks/>
          </p:cNvSpPr>
          <p:nvPr/>
        </p:nvSpPr>
        <p:spPr>
          <a:xfrm>
            <a:off x="820133" y="4850850"/>
            <a:ext cx="3615234" cy="597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bg1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Er zijn ruim 500.000 MultiTankcards actief op de Nederlandse markt.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1A34EC0-E13D-EE4C-B83B-FCD57BBFBDA0}"/>
              </a:ext>
            </a:extLst>
          </p:cNvPr>
          <p:cNvSpPr txBox="1">
            <a:spLocks/>
          </p:cNvSpPr>
          <p:nvPr/>
        </p:nvSpPr>
        <p:spPr>
          <a:xfrm>
            <a:off x="820131" y="5633275"/>
            <a:ext cx="4349277" cy="597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bg1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MultiTankcard werkt samen met partners als Eneco, NewMotion, NS, Q-Park en TomTom.</a:t>
            </a:r>
          </a:p>
        </p:txBody>
      </p:sp>
    </p:spTree>
    <p:extLst>
      <p:ext uri="{BB962C8B-B14F-4D97-AF65-F5344CB8AC3E}">
        <p14:creationId xmlns:p14="http://schemas.microsoft.com/office/powerpoint/2010/main" val="204885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E571C9-31A5-1F46-BE6F-8580933CBD58}"/>
              </a:ext>
            </a:extLst>
          </p:cNvPr>
          <p:cNvSpPr txBox="1">
            <a:spLocks/>
          </p:cNvSpPr>
          <p:nvPr/>
        </p:nvSpPr>
        <p:spPr>
          <a:xfrm>
            <a:off x="1015033" y="351304"/>
            <a:ext cx="9790545" cy="17456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000"/>
              </a:lnSpc>
            </a:pPr>
            <a:r>
              <a:rPr lang="nl-NL" sz="4000" b="1" dirty="0">
                <a:solidFill>
                  <a:srgbClr val="034A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voordelen van</a:t>
            </a:r>
          </a:p>
          <a:p>
            <a:pPr algn="l">
              <a:lnSpc>
                <a:spcPts val="4000"/>
              </a:lnSpc>
            </a:pPr>
            <a:r>
              <a:rPr lang="nl-NL" sz="4000" b="1" dirty="0">
                <a:solidFill>
                  <a:srgbClr val="034A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MultiTankcard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DCBB798-837E-5040-B776-BC22FB6A2FCB}"/>
              </a:ext>
            </a:extLst>
          </p:cNvPr>
          <p:cNvSpPr txBox="1">
            <a:spLocks/>
          </p:cNvSpPr>
          <p:nvPr/>
        </p:nvSpPr>
        <p:spPr>
          <a:xfrm>
            <a:off x="1083496" y="2357548"/>
            <a:ext cx="8426293" cy="3691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Tanken bij elk tankstation in Nederland en bij 45.000+ stations in de rest van Europa.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Nooit meer omrijden voor een bepaald merk tankstation en ook bij onbemande stations tanken, waardoor u bespaart op de brandstofrekening.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Elektrisch laden bij alle openbare, publieke, en semipublieke laadpunten in Nederland.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Alle gemaakte reiskosten op één factuur. Geen declaraties achteraf.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Maximale btw-teruggave op alle reiskosten.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Inzicht in reiskosten en besparingsmogelijkheden via rapportages.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Per pas bepalen wat de mogelijkheden zijn.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Koppelbaar aan voertuigvolgsystemen voor 100% inzicht in verbruik, CO₂-uitstoot, en meer.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9AFD4-A395-F940-B4D3-4D5281F917ED}"/>
              </a:ext>
            </a:extLst>
          </p:cNvPr>
          <p:cNvGrpSpPr/>
          <p:nvPr/>
        </p:nvGrpSpPr>
        <p:grpSpPr>
          <a:xfrm>
            <a:off x="665746" y="1860776"/>
            <a:ext cx="893179" cy="162100"/>
            <a:chOff x="671969" y="1953308"/>
            <a:chExt cx="1430771" cy="2139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E7B8F8-3C61-1B41-B751-B2136226EF6D}"/>
                </a:ext>
              </a:extLst>
            </p:cNvPr>
            <p:cNvSpPr/>
            <p:nvPr/>
          </p:nvSpPr>
          <p:spPr>
            <a:xfrm>
              <a:off x="910094" y="1953308"/>
              <a:ext cx="1192646" cy="45719"/>
            </a:xfrm>
            <a:prstGeom prst="rect">
              <a:avLst/>
            </a:prstGeom>
            <a:solidFill>
              <a:srgbClr val="71C1A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5371F-6B08-E240-96C4-7D9C83CCEB44}"/>
                </a:ext>
              </a:extLst>
            </p:cNvPr>
            <p:cNvSpPr/>
            <p:nvPr/>
          </p:nvSpPr>
          <p:spPr>
            <a:xfrm>
              <a:off x="671969" y="2121583"/>
              <a:ext cx="1192646" cy="45719"/>
            </a:xfrm>
            <a:prstGeom prst="rect">
              <a:avLst/>
            </a:prstGeom>
            <a:solidFill>
              <a:srgbClr val="71C1A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B49076B-765F-8C45-8815-C8A777497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789" y="5773262"/>
            <a:ext cx="1557046" cy="46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8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E571C9-31A5-1F46-BE6F-8580933CBD58}"/>
              </a:ext>
            </a:extLst>
          </p:cNvPr>
          <p:cNvSpPr txBox="1">
            <a:spLocks/>
          </p:cNvSpPr>
          <p:nvPr/>
        </p:nvSpPr>
        <p:spPr>
          <a:xfrm>
            <a:off x="1015033" y="833715"/>
            <a:ext cx="9790545" cy="17456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000"/>
              </a:lnSpc>
            </a:pPr>
            <a:r>
              <a:rPr lang="nl-NL" sz="4000" b="1" dirty="0">
                <a:solidFill>
                  <a:srgbClr val="034A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MultiTankcard is meer </a:t>
            </a:r>
          </a:p>
          <a:p>
            <a:pPr algn="l">
              <a:lnSpc>
                <a:spcPts val="4000"/>
              </a:lnSpc>
            </a:pPr>
            <a:r>
              <a:rPr lang="nl-NL" sz="4000" b="1" dirty="0">
                <a:solidFill>
                  <a:srgbClr val="034A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een brandstofpas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DCBB798-837E-5040-B776-BC22FB6A2FCB}"/>
              </a:ext>
            </a:extLst>
          </p:cNvPr>
          <p:cNvSpPr txBox="1">
            <a:spLocks/>
          </p:cNvSpPr>
          <p:nvPr/>
        </p:nvSpPr>
        <p:spPr>
          <a:xfrm>
            <a:off x="1083496" y="2839959"/>
            <a:ext cx="8426293" cy="3691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Gebruik incidenteel het OV door in de </a:t>
            </a:r>
            <a:r>
              <a:rPr lang="nl-NL" sz="1500" dirty="0" err="1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Tranzer</a:t>
            </a: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-app te betalen met MultiTankcard, of reis altijd flexibel met het OV en de OV-fiets met de all-in mobiliteitskaart.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Parkeer met de </a:t>
            </a:r>
            <a:r>
              <a:rPr lang="nl-NL" sz="1500" dirty="0" err="1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MTc</a:t>
            </a: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-app op straat of betaal met de pas in Q-Park garages zodat ook alle parkeerkosten op één factuur belanden.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Reken ook autovloeistoffen en de wasstraat af met MultiTankcard. 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Wat wel en niet is toegestaan kan per pas worden ingesteld.</a:t>
            </a:r>
          </a:p>
          <a:p>
            <a:pPr marL="285750" indent="-285750">
              <a:lnSpc>
                <a:spcPct val="100000"/>
              </a:lnSpc>
              <a:buClr>
                <a:srgbClr val="71C1AF"/>
              </a:buClr>
              <a:buSzPct val="100000"/>
            </a:pPr>
            <a:r>
              <a:rPr lang="nl-NL" sz="15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Bij pech onderweg 24/7 ondersteuning van 900 Nederlandse wegenwachten en 7.000 buitenlandse wegenwachten.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9AFD4-A395-F940-B4D3-4D5281F917ED}"/>
              </a:ext>
            </a:extLst>
          </p:cNvPr>
          <p:cNvGrpSpPr/>
          <p:nvPr/>
        </p:nvGrpSpPr>
        <p:grpSpPr>
          <a:xfrm>
            <a:off x="665746" y="2343187"/>
            <a:ext cx="893179" cy="162100"/>
            <a:chOff x="671969" y="1953308"/>
            <a:chExt cx="1430771" cy="2139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E7B8F8-3C61-1B41-B751-B2136226EF6D}"/>
                </a:ext>
              </a:extLst>
            </p:cNvPr>
            <p:cNvSpPr/>
            <p:nvPr/>
          </p:nvSpPr>
          <p:spPr>
            <a:xfrm>
              <a:off x="910094" y="1953308"/>
              <a:ext cx="1192646" cy="45719"/>
            </a:xfrm>
            <a:prstGeom prst="rect">
              <a:avLst/>
            </a:prstGeom>
            <a:solidFill>
              <a:srgbClr val="71C1A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5371F-6B08-E240-96C4-7D9C83CCEB44}"/>
                </a:ext>
              </a:extLst>
            </p:cNvPr>
            <p:cNvSpPr/>
            <p:nvPr/>
          </p:nvSpPr>
          <p:spPr>
            <a:xfrm>
              <a:off x="671969" y="2121583"/>
              <a:ext cx="1192646" cy="45719"/>
            </a:xfrm>
            <a:prstGeom prst="rect">
              <a:avLst/>
            </a:prstGeom>
            <a:solidFill>
              <a:srgbClr val="71C1A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B49076B-765F-8C45-8815-C8A777497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789" y="5773262"/>
            <a:ext cx="1557046" cy="4603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DA94F5C6-448C-264F-B607-19AFF5C82334}"/>
              </a:ext>
            </a:extLst>
          </p:cNvPr>
          <p:cNvSpPr txBox="1">
            <a:spLocks/>
          </p:cNvSpPr>
          <p:nvPr/>
        </p:nvSpPr>
        <p:spPr>
          <a:xfrm>
            <a:off x="1015031" y="-169407"/>
            <a:ext cx="9790545" cy="1745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500"/>
              </a:lnSpc>
            </a:pPr>
            <a:r>
              <a:rPr lang="nl-NL" sz="2000" b="1" dirty="0">
                <a:solidFill>
                  <a:srgbClr val="034A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Volledige ontzorging van uw mobiliteit:</a:t>
            </a:r>
          </a:p>
        </p:txBody>
      </p:sp>
    </p:spTree>
    <p:extLst>
      <p:ext uri="{BB962C8B-B14F-4D97-AF65-F5344CB8AC3E}">
        <p14:creationId xmlns:p14="http://schemas.microsoft.com/office/powerpoint/2010/main" val="395050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253</Words>
  <Application>Microsoft Office PowerPoint</Application>
  <PresentationFormat>Breedbeeld</PresentationFormat>
  <Paragraphs>23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in samenwerking met MultiTankcard</vt:lpstr>
      <vt:lpstr>PowerPoint-presentatie</vt:lpstr>
      <vt:lpstr>PowerPoint-presentatie</vt:lpstr>
    </vt:vector>
  </TitlesOfParts>
  <Manager/>
  <Company>Funcke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MTc</dc:title>
  <dc:subject/>
  <dc:creator>Funcke</dc:creator>
  <cp:keywords/>
  <dc:description/>
  <cp:lastModifiedBy>Veronique Stevens</cp:lastModifiedBy>
  <cp:revision>29</cp:revision>
  <dcterms:created xsi:type="dcterms:W3CDTF">2020-10-01T08:09:17Z</dcterms:created>
  <dcterms:modified xsi:type="dcterms:W3CDTF">2020-10-13T10:13:18Z</dcterms:modified>
  <cp:category/>
</cp:coreProperties>
</file>