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4A61"/>
    <a:srgbClr val="71C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/>
    <p:restoredTop sz="94714"/>
  </p:normalViewPr>
  <p:slideViewPr>
    <p:cSldViewPr snapToGrid="0" snapToObjects="1" showGuides="1">
      <p:cViewPr varScale="1">
        <p:scale>
          <a:sx n="60" d="100"/>
          <a:sy n="60" d="100"/>
        </p:scale>
        <p:origin x="816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onique Stevens" userId="a17f0a02c9568a23" providerId="LiveId" clId="{3955AE4B-2DBA-4411-8DD3-0F1E9B0C76BE}"/>
    <pc:docChg chg="custSel modSld">
      <pc:chgData name="Veronique Stevens" userId="a17f0a02c9568a23" providerId="LiveId" clId="{3955AE4B-2DBA-4411-8DD3-0F1E9B0C76BE}" dt="2020-10-13T10:12:13.501" v="14" actId="20577"/>
      <pc:docMkLst>
        <pc:docMk/>
      </pc:docMkLst>
      <pc:sldChg chg="modSp">
        <pc:chgData name="Veronique Stevens" userId="a17f0a02c9568a23" providerId="LiveId" clId="{3955AE4B-2DBA-4411-8DD3-0F1E9B0C76BE}" dt="2020-10-08T12:37:53.164" v="6" actId="790"/>
        <pc:sldMkLst>
          <pc:docMk/>
          <pc:sldMk cId="2048853482" sldId="256"/>
        </pc:sldMkLst>
        <pc:spChg chg="mod">
          <ac:chgData name="Veronique Stevens" userId="a17f0a02c9568a23" providerId="LiveId" clId="{3955AE4B-2DBA-4411-8DD3-0F1E9B0C76BE}" dt="2020-10-08T12:37:29.149" v="3" actId="790"/>
          <ac:spMkLst>
            <pc:docMk/>
            <pc:sldMk cId="2048853482" sldId="256"/>
            <ac:spMk id="2" creationId="{AAA20E7E-43BA-AC42-880C-30DB6B4122C3}"/>
          </ac:spMkLst>
        </pc:spChg>
        <pc:spChg chg="mod">
          <ac:chgData name="Veronique Stevens" userId="a17f0a02c9568a23" providerId="LiveId" clId="{3955AE4B-2DBA-4411-8DD3-0F1E9B0C76BE}" dt="2020-10-08T12:37:36.455" v="4" actId="790"/>
          <ac:spMkLst>
            <pc:docMk/>
            <pc:sldMk cId="2048853482" sldId="256"/>
            <ac:spMk id="3" creationId="{59452B49-1EFB-E847-B85A-A8735F123B9A}"/>
          </ac:spMkLst>
        </pc:spChg>
        <pc:spChg chg="mod">
          <ac:chgData name="Veronique Stevens" userId="a17f0a02c9568a23" providerId="LiveId" clId="{3955AE4B-2DBA-4411-8DD3-0F1E9B0C76BE}" dt="2020-10-08T12:37:21.929" v="2" actId="790"/>
          <ac:spMkLst>
            <pc:docMk/>
            <pc:sldMk cId="2048853482" sldId="256"/>
            <ac:spMk id="9" creationId="{F4D0B89E-777B-A044-B642-89F084522072}"/>
          </ac:spMkLst>
        </pc:spChg>
        <pc:spChg chg="mod">
          <ac:chgData name="Veronique Stevens" userId="a17f0a02c9568a23" providerId="LiveId" clId="{3955AE4B-2DBA-4411-8DD3-0F1E9B0C76BE}" dt="2020-10-08T12:37:44.308" v="5" actId="790"/>
          <ac:spMkLst>
            <pc:docMk/>
            <pc:sldMk cId="2048853482" sldId="256"/>
            <ac:spMk id="10" creationId="{079AA037-FC9A-AA4B-96A9-24B1D212012D}"/>
          </ac:spMkLst>
        </pc:spChg>
        <pc:spChg chg="mod">
          <ac:chgData name="Veronique Stevens" userId="a17f0a02c9568a23" providerId="LiveId" clId="{3955AE4B-2DBA-4411-8DD3-0F1E9B0C76BE}" dt="2020-10-08T12:37:53.164" v="6" actId="790"/>
          <ac:spMkLst>
            <pc:docMk/>
            <pc:sldMk cId="2048853482" sldId="256"/>
            <ac:spMk id="11" creationId="{71A34EC0-E13D-EE4C-B83B-FCD57BBFBDA0}"/>
          </ac:spMkLst>
        </pc:spChg>
      </pc:sldChg>
      <pc:sldChg chg="delSp modSp">
        <pc:chgData name="Veronique Stevens" userId="a17f0a02c9568a23" providerId="LiveId" clId="{3955AE4B-2DBA-4411-8DD3-0F1E9B0C76BE}" dt="2020-10-13T10:12:13.501" v="14" actId="20577"/>
        <pc:sldMkLst>
          <pc:docMk/>
          <pc:sldMk cId="2498788097" sldId="257"/>
        </pc:sldMkLst>
        <pc:spChg chg="mod">
          <ac:chgData name="Veronique Stevens" userId="a17f0a02c9568a23" providerId="LiveId" clId="{3955AE4B-2DBA-4411-8DD3-0F1E9B0C76BE}" dt="2020-10-08T12:38:11.509" v="8" actId="790"/>
          <ac:spMkLst>
            <pc:docMk/>
            <pc:sldMk cId="2498788097" sldId="257"/>
            <ac:spMk id="7" creationId="{84E571C9-31A5-1F46-BE6F-8580933CBD58}"/>
          </ac:spMkLst>
        </pc:spChg>
        <pc:spChg chg="mod">
          <ac:chgData name="Veronique Stevens" userId="a17f0a02c9568a23" providerId="LiveId" clId="{3955AE4B-2DBA-4411-8DD3-0F1E9B0C76BE}" dt="2020-10-13T10:12:13.501" v="14" actId="20577"/>
          <ac:spMkLst>
            <pc:docMk/>
            <pc:sldMk cId="2498788097" sldId="257"/>
            <ac:spMk id="8" creationId="{FDCBB798-837E-5040-B776-BC22FB6A2FCB}"/>
          </ac:spMkLst>
        </pc:spChg>
        <pc:picChg chg="del">
          <ac:chgData name="Veronique Stevens" userId="a17f0a02c9568a23" providerId="LiveId" clId="{3955AE4B-2DBA-4411-8DD3-0F1E9B0C76BE}" dt="2020-10-08T12:37:00.870" v="0" actId="478"/>
          <ac:picMkLst>
            <pc:docMk/>
            <pc:sldMk cId="2498788097" sldId="257"/>
            <ac:picMk id="17" creationId="{5BBA24F3-E22D-D540-81D8-1FB47B16635B}"/>
          </ac:picMkLst>
        </pc:picChg>
      </pc:sldChg>
      <pc:sldChg chg="delSp modSp">
        <pc:chgData name="Veronique Stevens" userId="a17f0a02c9568a23" providerId="LiveId" clId="{3955AE4B-2DBA-4411-8DD3-0F1E9B0C76BE}" dt="2020-10-08T12:38:53.284" v="11" actId="790"/>
        <pc:sldMkLst>
          <pc:docMk/>
          <pc:sldMk cId="3950501269" sldId="258"/>
        </pc:sldMkLst>
        <pc:spChg chg="mod">
          <ac:chgData name="Veronique Stevens" userId="a17f0a02c9568a23" providerId="LiveId" clId="{3955AE4B-2DBA-4411-8DD3-0F1E9B0C76BE}" dt="2020-10-08T12:38:41.916" v="10" actId="790"/>
          <ac:spMkLst>
            <pc:docMk/>
            <pc:sldMk cId="3950501269" sldId="258"/>
            <ac:spMk id="7" creationId="{84E571C9-31A5-1F46-BE6F-8580933CBD58}"/>
          </ac:spMkLst>
        </pc:spChg>
        <pc:spChg chg="mod">
          <ac:chgData name="Veronique Stevens" userId="a17f0a02c9568a23" providerId="LiveId" clId="{3955AE4B-2DBA-4411-8DD3-0F1E9B0C76BE}" dt="2020-10-08T12:38:53.284" v="11" actId="790"/>
          <ac:spMkLst>
            <pc:docMk/>
            <pc:sldMk cId="3950501269" sldId="258"/>
            <ac:spMk id="8" creationId="{FDCBB798-837E-5040-B776-BC22FB6A2FCB}"/>
          </ac:spMkLst>
        </pc:spChg>
        <pc:spChg chg="mod">
          <ac:chgData name="Veronique Stevens" userId="a17f0a02c9568a23" providerId="LiveId" clId="{3955AE4B-2DBA-4411-8DD3-0F1E9B0C76BE}" dt="2020-10-08T12:38:26.873" v="9" actId="790"/>
          <ac:spMkLst>
            <pc:docMk/>
            <pc:sldMk cId="3950501269" sldId="258"/>
            <ac:spMk id="12" creationId="{DA94F5C6-448C-264F-B607-19AFF5C82334}"/>
          </ac:spMkLst>
        </pc:spChg>
        <pc:picChg chg="del">
          <ac:chgData name="Veronique Stevens" userId="a17f0a02c9568a23" providerId="LiveId" clId="{3955AE4B-2DBA-4411-8DD3-0F1E9B0C76BE}" dt="2020-10-08T12:37:09.713" v="1" actId="478"/>
          <ac:picMkLst>
            <pc:docMk/>
            <pc:sldMk cId="3950501269" sldId="258"/>
            <ac:picMk id="17" creationId="{5BBA24F3-E22D-D540-81D8-1FB47B16635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4080A-A20C-6147-9FED-956756FF63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ECD46E-D3E0-5A41-AC86-326230FF8A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3FF74-7D49-B04A-A12C-F2AD89BEB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F1473-9D88-2B4E-9070-27B8A7C1EF19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D50D38-A606-F545-BF9E-4D38DA9FF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2ED69-B981-A24B-B452-04131CE80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E13E-08F3-EC4B-8C9F-724E540C692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848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C8255-8061-1A4E-98C5-12B3F202F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114A2F-B4D8-644B-AC34-007237F9F7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83AB99-5C63-CC42-B0F5-A0D20686B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F1473-9D88-2B4E-9070-27B8A7C1EF19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F9A02-A7A8-004B-9F3C-4D8029992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EC340-2379-E845-A327-43714237A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E13E-08F3-EC4B-8C9F-724E540C692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91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C393EF-9D0E-0549-8988-11BA3ECDC2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1EA2FC-E888-6844-B599-01081D22FE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F6CB4-4CC0-D245-A107-F76AEE969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F1473-9D88-2B4E-9070-27B8A7C1EF19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9EBA9-20FB-B947-8872-1FB58AD4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88686-CC43-6246-85D1-BEDC0F401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E13E-08F3-EC4B-8C9F-724E540C692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765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AE0B8-1970-F444-B2E1-2326A04BE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577ADD-3AEB-054D-B063-E9F82083E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C20A6-8722-ED41-9C9D-72722C8BE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F1473-9D88-2B4E-9070-27B8A7C1EF19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69FEA-6BE3-BC4F-B0A8-CD8F1456C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E9CBA-C31D-3A44-8534-02183CC25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E13E-08F3-EC4B-8C9F-724E540C692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461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6EAA7-FC29-544B-88B2-42B055383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824946-DF89-7343-B161-81498807BC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3E2337-775F-584A-A5EC-B94D89DE2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F1473-9D88-2B4E-9070-27B8A7C1EF19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4F7418-FB8B-AA43-BEAA-82556ABC8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D6FAD7-EA12-654C-8807-33073F66A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E13E-08F3-EC4B-8C9F-724E540C692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01276-F0C1-2446-BDD6-7DFA60171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63865-3C4E-9E4A-BCA3-42FDD098DF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C0EFD7-CAB0-3C4F-9A70-88CC045A9C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AF33BC-636D-9F46-8224-2D6065B08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F1473-9D88-2B4E-9070-27B8A7C1EF19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7B00CD-987A-8A4B-B302-987BC40A4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56D572-0762-3444-B5E8-04A0586B8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E13E-08F3-EC4B-8C9F-724E540C692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421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C769E-E4FF-1F41-8DC9-6CB20FE52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1495F0-4CAE-5245-AA24-2A3E8E9025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B20A04-DB39-FA4C-A105-6168442863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C68D84-DDA8-654E-BCDB-1E437C0CF9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CE8998-4ED5-B443-9792-2B16F1B89F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A57E20-C103-6F41-B6A5-65EF4E36C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F1473-9D88-2B4E-9070-27B8A7C1EF19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04C16B-8294-6842-AD58-E5C737A79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B6C911-2086-0A43-89B9-575EEB16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E13E-08F3-EC4B-8C9F-724E540C692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4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33C50-BB5D-EA4B-A3B8-B84D28CCA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3A2EA4-7BE4-5A4B-B777-D38651339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F1473-9D88-2B4E-9070-27B8A7C1EF19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9DD2E1-7FC4-A046-8960-6255678BB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083CB6-77DD-8443-BAB7-7C980384C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E13E-08F3-EC4B-8C9F-724E540C692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941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ED921C-E95A-944F-BE0A-CC36BD201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F1473-9D88-2B4E-9070-27B8A7C1EF19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5F2F9B-5FE8-634B-A3CA-F9FE8EA04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565B7-0515-6C49-BC7E-79A8B86C7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E13E-08F3-EC4B-8C9F-724E540C692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84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8C710-8BB5-2F4A-8F67-EF43E83D1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3C806-9A56-C744-944A-5F9C2374B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17CEDD-D295-804E-84B3-7B6CD2B7DA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ECC73A-A1BD-4946-85AC-D5952114B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F1473-9D88-2B4E-9070-27B8A7C1EF19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B854EE-43EA-234C-BCCC-42736FF12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AC1C9D-6B11-BB49-9084-0C9A374A8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E13E-08F3-EC4B-8C9F-724E540C692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00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E7AE0-DC65-DE45-AB18-F198D37ED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13038C-8B35-6D48-922C-D784607B84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4C0FDA-5AC9-D441-8643-FA17D325F6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1F8421-2532-AF49-8B1D-7F325102C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F1473-9D88-2B4E-9070-27B8A7C1EF19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532CE0-8D79-DA4D-AADB-3182CEF53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B395BA-4015-D34F-9AFD-CA76D5E17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E13E-08F3-EC4B-8C9F-724E540C692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733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2A3F5E-CAC4-A64A-8AF4-990BA6CA7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071BFC-DB8B-3248-8F2C-37E7C0B98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F0158-43B8-6944-8758-A0895268AF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F1473-9D88-2B4E-9070-27B8A7C1EF19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638E1-05E5-8A46-BCCC-9B8BB1834B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DA9F2-1682-8E40-8E1D-8D2E25C6A0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2E13E-08F3-EC4B-8C9F-724E540C692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77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D89B7159-2575-B94E-8BF5-200D5C4CF7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777" r="11275" b="26908"/>
          <a:stretch/>
        </p:blipFill>
        <p:spPr>
          <a:xfrm>
            <a:off x="0" y="-92364"/>
            <a:ext cx="12192000" cy="695036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A20E7E-43BA-AC42-880C-30DB6B412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7455" y="1182254"/>
            <a:ext cx="9790545" cy="1745672"/>
          </a:xfrm>
        </p:spPr>
        <p:txBody>
          <a:bodyPr anchor="ctr">
            <a:noAutofit/>
          </a:bodyPr>
          <a:lstStyle/>
          <a:p>
            <a:pPr algn="l">
              <a:lnSpc>
                <a:spcPts val="5500"/>
              </a:lnSpc>
            </a:pPr>
            <a:r>
              <a:rPr lang="nl-NL" sz="5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samenwerking</a:t>
            </a:r>
            <a:br>
              <a:rPr lang="nl-NL" sz="5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nl-NL" sz="5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 MultiTankcard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452B49-1EFB-E847-B85A-A8735F123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0132" y="4040145"/>
            <a:ext cx="4515439" cy="597431"/>
          </a:xfrm>
        </p:spPr>
        <p:txBody>
          <a:bodyPr>
            <a:noAutofit/>
          </a:bodyPr>
          <a:lstStyle/>
          <a:p>
            <a:pPr marL="285750" indent="-285750" algn="l">
              <a:lnSpc>
                <a:spcPct val="120000"/>
              </a:lnSpc>
              <a:buSzPct val="100000"/>
              <a:buFont typeface="Arial" panose="020B0604020202020204" pitchFamily="34" charset="0"/>
              <a:buChar char="•"/>
            </a:pPr>
            <a:r>
              <a:rPr lang="nl-NL" sz="1500" dirty="0">
                <a:solidFill>
                  <a:schemeClr val="bg1"/>
                </a:solidFill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MultiTankcard werkt samen met alle leasemaatschappijen in Nederland.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58A152-0222-EC49-8D1C-952C2B6DB473}"/>
              </a:ext>
            </a:extLst>
          </p:cNvPr>
          <p:cNvSpPr/>
          <p:nvPr/>
        </p:nvSpPr>
        <p:spPr>
          <a:xfrm>
            <a:off x="855230" y="3346333"/>
            <a:ext cx="1192646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F090990-683F-9948-B2F1-F1C74351E8C9}"/>
              </a:ext>
            </a:extLst>
          </p:cNvPr>
          <p:cNvSpPr/>
          <p:nvPr/>
        </p:nvSpPr>
        <p:spPr>
          <a:xfrm>
            <a:off x="617105" y="3514608"/>
            <a:ext cx="1192646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4D0B89E-777B-A044-B642-89F084522072}"/>
              </a:ext>
            </a:extLst>
          </p:cNvPr>
          <p:cNvSpPr txBox="1">
            <a:spLocks/>
          </p:cNvSpPr>
          <p:nvPr/>
        </p:nvSpPr>
        <p:spPr>
          <a:xfrm>
            <a:off x="877455" y="-108989"/>
            <a:ext cx="9790545" cy="17456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500"/>
              </a:lnSpc>
            </a:pPr>
            <a:r>
              <a:rPr lang="nl-NL" sz="3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Een brandstofpas bieden wij aan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079AA037-FC9A-AA4B-96A9-24B1D212012D}"/>
              </a:ext>
            </a:extLst>
          </p:cNvPr>
          <p:cNvSpPr txBox="1">
            <a:spLocks/>
          </p:cNvSpPr>
          <p:nvPr/>
        </p:nvSpPr>
        <p:spPr>
          <a:xfrm>
            <a:off x="820133" y="4850850"/>
            <a:ext cx="3615234" cy="5974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20000"/>
              </a:lnSpc>
              <a:buSzPct val="100000"/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bg1"/>
                </a:solidFill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Er zijn ruim 500.000 MultiTankcards actief op de Nederlandse markt.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71A34EC0-E13D-EE4C-B83B-FCD57BBFBDA0}"/>
              </a:ext>
            </a:extLst>
          </p:cNvPr>
          <p:cNvSpPr txBox="1">
            <a:spLocks/>
          </p:cNvSpPr>
          <p:nvPr/>
        </p:nvSpPr>
        <p:spPr>
          <a:xfrm>
            <a:off x="820131" y="5633275"/>
            <a:ext cx="4349277" cy="5974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20000"/>
              </a:lnSpc>
              <a:buSzPct val="100000"/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bg1"/>
                </a:solidFill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MultiTankcard werkt samen met partners als Eneco, NewMotion, NS, Q-Park en TomTom.</a:t>
            </a:r>
          </a:p>
        </p:txBody>
      </p:sp>
    </p:spTree>
    <p:extLst>
      <p:ext uri="{BB962C8B-B14F-4D97-AF65-F5344CB8AC3E}">
        <p14:creationId xmlns:p14="http://schemas.microsoft.com/office/powerpoint/2010/main" val="2048853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4E571C9-31A5-1F46-BE6F-8580933CBD58}"/>
              </a:ext>
            </a:extLst>
          </p:cNvPr>
          <p:cNvSpPr txBox="1">
            <a:spLocks/>
          </p:cNvSpPr>
          <p:nvPr/>
        </p:nvSpPr>
        <p:spPr>
          <a:xfrm>
            <a:off x="1015033" y="351304"/>
            <a:ext cx="9790545" cy="174567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000"/>
              </a:lnSpc>
            </a:pPr>
            <a:r>
              <a:rPr lang="nl-NL" sz="4000" b="1" dirty="0">
                <a:solidFill>
                  <a:srgbClr val="034A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voordelen van</a:t>
            </a:r>
          </a:p>
          <a:p>
            <a:pPr algn="l">
              <a:lnSpc>
                <a:spcPts val="4000"/>
              </a:lnSpc>
            </a:pPr>
            <a:r>
              <a:rPr lang="nl-NL" sz="4000" b="1" dirty="0">
                <a:solidFill>
                  <a:srgbClr val="034A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MultiTankcard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FDCBB798-837E-5040-B776-BC22FB6A2FCB}"/>
              </a:ext>
            </a:extLst>
          </p:cNvPr>
          <p:cNvSpPr txBox="1">
            <a:spLocks/>
          </p:cNvSpPr>
          <p:nvPr/>
        </p:nvSpPr>
        <p:spPr>
          <a:xfrm>
            <a:off x="1083496" y="2357548"/>
            <a:ext cx="8426293" cy="3691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00000"/>
              </a:lnSpc>
              <a:buClr>
                <a:srgbClr val="71C1AF"/>
              </a:buClr>
              <a:buSzPct val="100000"/>
            </a:pPr>
            <a:r>
              <a:rPr lang="nl-NL" sz="1500" dirty="0"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Tanken bij elk tankstation in Nederland en bij 45.000+ stations in de rest van Europa.</a:t>
            </a:r>
          </a:p>
          <a:p>
            <a:pPr marL="285750" indent="-285750">
              <a:lnSpc>
                <a:spcPct val="100000"/>
              </a:lnSpc>
              <a:buClr>
                <a:srgbClr val="71C1AF"/>
              </a:buClr>
              <a:buSzPct val="100000"/>
            </a:pPr>
            <a:r>
              <a:rPr lang="nl-NL" sz="1500" dirty="0"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Nooit meer omrijden voor een bepaald merk tankstation en ook bij onbemande stations tanken, waardoor u bespaart op de brandstofrekening.</a:t>
            </a:r>
          </a:p>
          <a:p>
            <a:pPr marL="285750" indent="-285750">
              <a:lnSpc>
                <a:spcPct val="100000"/>
              </a:lnSpc>
              <a:buClr>
                <a:srgbClr val="71C1AF"/>
              </a:buClr>
              <a:buSzPct val="100000"/>
            </a:pPr>
            <a:r>
              <a:rPr lang="nl-NL" sz="1500" dirty="0"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Elektrisch laden bij alle openbare, publieke, en semipublieke laadpunten in Nederland.</a:t>
            </a:r>
          </a:p>
          <a:p>
            <a:pPr marL="285750" indent="-285750">
              <a:lnSpc>
                <a:spcPct val="100000"/>
              </a:lnSpc>
              <a:buClr>
                <a:srgbClr val="71C1AF"/>
              </a:buClr>
              <a:buSzPct val="100000"/>
            </a:pPr>
            <a:r>
              <a:rPr lang="nl-NL" sz="1500" dirty="0"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Alle gemaakte reiskosten op één factuur. Geen declaraties achteraf.</a:t>
            </a:r>
          </a:p>
          <a:p>
            <a:pPr marL="285750" indent="-285750">
              <a:lnSpc>
                <a:spcPct val="100000"/>
              </a:lnSpc>
              <a:buClr>
                <a:srgbClr val="71C1AF"/>
              </a:buClr>
              <a:buSzPct val="100000"/>
            </a:pPr>
            <a:r>
              <a:rPr lang="nl-NL" sz="1500" dirty="0"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Maximale btw-teruggave op alle reiskosten.</a:t>
            </a:r>
          </a:p>
          <a:p>
            <a:pPr marL="285750" indent="-285750">
              <a:lnSpc>
                <a:spcPct val="100000"/>
              </a:lnSpc>
              <a:buClr>
                <a:srgbClr val="71C1AF"/>
              </a:buClr>
              <a:buSzPct val="100000"/>
            </a:pPr>
            <a:r>
              <a:rPr lang="nl-NL" sz="1500" dirty="0"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Inzicht in reiskosten en besparingsmogelijkheden via rapportages.</a:t>
            </a:r>
          </a:p>
          <a:p>
            <a:pPr marL="285750" indent="-285750">
              <a:lnSpc>
                <a:spcPct val="100000"/>
              </a:lnSpc>
              <a:buClr>
                <a:srgbClr val="71C1AF"/>
              </a:buClr>
              <a:buSzPct val="100000"/>
            </a:pPr>
            <a:r>
              <a:rPr lang="nl-NL" sz="1500" dirty="0"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Per pas bepalen wat de mogelijkheden zijn.</a:t>
            </a:r>
          </a:p>
          <a:p>
            <a:pPr marL="285750" indent="-285750">
              <a:lnSpc>
                <a:spcPct val="100000"/>
              </a:lnSpc>
              <a:buClr>
                <a:srgbClr val="71C1AF"/>
              </a:buClr>
              <a:buSzPct val="100000"/>
            </a:pPr>
            <a:r>
              <a:rPr lang="nl-NL" sz="1500" dirty="0"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Koppelbaar aan voertuigvolgsystemen voor 100% inzicht in verbruik, CO₂-uitstoot, en meer.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BB9AFD4-A395-F940-B4D3-4D5281F917ED}"/>
              </a:ext>
            </a:extLst>
          </p:cNvPr>
          <p:cNvGrpSpPr/>
          <p:nvPr/>
        </p:nvGrpSpPr>
        <p:grpSpPr>
          <a:xfrm>
            <a:off x="665746" y="1860776"/>
            <a:ext cx="893179" cy="162100"/>
            <a:chOff x="671969" y="1953308"/>
            <a:chExt cx="1430771" cy="21399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AE7B8F8-3C61-1B41-B751-B2136226EF6D}"/>
                </a:ext>
              </a:extLst>
            </p:cNvPr>
            <p:cNvSpPr/>
            <p:nvPr/>
          </p:nvSpPr>
          <p:spPr>
            <a:xfrm>
              <a:off x="910094" y="1953308"/>
              <a:ext cx="1192646" cy="45719"/>
            </a:xfrm>
            <a:prstGeom prst="rect">
              <a:avLst/>
            </a:prstGeom>
            <a:solidFill>
              <a:srgbClr val="71C1A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1C5371F-6B08-E240-96C4-7D9C83CCEB44}"/>
                </a:ext>
              </a:extLst>
            </p:cNvPr>
            <p:cNvSpPr/>
            <p:nvPr/>
          </p:nvSpPr>
          <p:spPr>
            <a:xfrm>
              <a:off x="671969" y="2121583"/>
              <a:ext cx="1192646" cy="45719"/>
            </a:xfrm>
            <a:prstGeom prst="rect">
              <a:avLst/>
            </a:prstGeom>
            <a:solidFill>
              <a:srgbClr val="71C1A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FB49076B-765F-8C45-8815-C8A777497D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9789" y="5773262"/>
            <a:ext cx="1557046" cy="460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788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4E571C9-31A5-1F46-BE6F-8580933CBD58}"/>
              </a:ext>
            </a:extLst>
          </p:cNvPr>
          <p:cNvSpPr txBox="1">
            <a:spLocks/>
          </p:cNvSpPr>
          <p:nvPr/>
        </p:nvSpPr>
        <p:spPr>
          <a:xfrm>
            <a:off x="1015033" y="833715"/>
            <a:ext cx="9790545" cy="174567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000"/>
              </a:lnSpc>
            </a:pPr>
            <a:r>
              <a:rPr lang="nl-NL" sz="4000" b="1" dirty="0">
                <a:solidFill>
                  <a:srgbClr val="034A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MultiTankcard is meer </a:t>
            </a:r>
          </a:p>
          <a:p>
            <a:pPr algn="l">
              <a:lnSpc>
                <a:spcPts val="4000"/>
              </a:lnSpc>
            </a:pPr>
            <a:r>
              <a:rPr lang="nl-NL" sz="4000" b="1" dirty="0">
                <a:solidFill>
                  <a:srgbClr val="034A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 een brandstofpas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FDCBB798-837E-5040-B776-BC22FB6A2FCB}"/>
              </a:ext>
            </a:extLst>
          </p:cNvPr>
          <p:cNvSpPr txBox="1">
            <a:spLocks/>
          </p:cNvSpPr>
          <p:nvPr/>
        </p:nvSpPr>
        <p:spPr>
          <a:xfrm>
            <a:off x="1083496" y="2839959"/>
            <a:ext cx="8426293" cy="3691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00000"/>
              </a:lnSpc>
              <a:buClr>
                <a:srgbClr val="71C1AF"/>
              </a:buClr>
              <a:buSzPct val="100000"/>
            </a:pPr>
            <a:r>
              <a:rPr lang="nl-NL" sz="1500" dirty="0"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Gebruik incidenteel het OV door in de </a:t>
            </a:r>
            <a:r>
              <a:rPr lang="nl-NL" sz="1500" dirty="0" err="1"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Tranzer</a:t>
            </a:r>
            <a:r>
              <a:rPr lang="nl-NL" sz="1500" dirty="0"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-app te betalen met MultiTankcard, of reis altijd flexibel met het OV en de OV-fiets met de all-in mobiliteitskaart.</a:t>
            </a:r>
          </a:p>
          <a:p>
            <a:pPr marL="285750" indent="-285750">
              <a:lnSpc>
                <a:spcPct val="100000"/>
              </a:lnSpc>
              <a:buClr>
                <a:srgbClr val="71C1AF"/>
              </a:buClr>
              <a:buSzPct val="100000"/>
            </a:pPr>
            <a:r>
              <a:rPr lang="nl-NL" sz="1500" dirty="0"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Parkeer met de </a:t>
            </a:r>
            <a:r>
              <a:rPr lang="nl-NL" sz="1500" dirty="0" err="1"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MTc</a:t>
            </a:r>
            <a:r>
              <a:rPr lang="nl-NL" sz="1500" dirty="0"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-app op straat of betaal met de pas in Q-Park garages zodat ook alle parkeerkosten op één factuur belanden.</a:t>
            </a:r>
          </a:p>
          <a:p>
            <a:pPr marL="285750" indent="-285750">
              <a:lnSpc>
                <a:spcPct val="100000"/>
              </a:lnSpc>
              <a:buClr>
                <a:srgbClr val="71C1AF"/>
              </a:buClr>
              <a:buSzPct val="100000"/>
            </a:pPr>
            <a:r>
              <a:rPr lang="nl-NL" sz="1500" dirty="0"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Reken ook autovloeistoffen en de wasstraat af met MultiTankcard. </a:t>
            </a:r>
          </a:p>
          <a:p>
            <a:pPr marL="285750" indent="-285750">
              <a:lnSpc>
                <a:spcPct val="100000"/>
              </a:lnSpc>
              <a:buClr>
                <a:srgbClr val="71C1AF"/>
              </a:buClr>
              <a:buSzPct val="100000"/>
            </a:pPr>
            <a:r>
              <a:rPr lang="nl-NL" sz="1500" dirty="0"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Wat wel en niet is toegestaan kan per pas worden ingesteld.</a:t>
            </a:r>
          </a:p>
          <a:p>
            <a:pPr marL="285750" indent="-285750">
              <a:lnSpc>
                <a:spcPct val="100000"/>
              </a:lnSpc>
              <a:buClr>
                <a:srgbClr val="71C1AF"/>
              </a:buClr>
              <a:buSzPct val="100000"/>
            </a:pPr>
            <a:r>
              <a:rPr lang="nl-NL" sz="1500" dirty="0"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Bij pech onderweg 24/7 ondersteuning van 900 Nederlandse wegenwachten en 7.000 buitenlandse wegenwachten.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BB9AFD4-A395-F940-B4D3-4D5281F917ED}"/>
              </a:ext>
            </a:extLst>
          </p:cNvPr>
          <p:cNvGrpSpPr/>
          <p:nvPr/>
        </p:nvGrpSpPr>
        <p:grpSpPr>
          <a:xfrm>
            <a:off x="665746" y="2343187"/>
            <a:ext cx="893179" cy="162100"/>
            <a:chOff x="671969" y="1953308"/>
            <a:chExt cx="1430771" cy="21399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AE7B8F8-3C61-1B41-B751-B2136226EF6D}"/>
                </a:ext>
              </a:extLst>
            </p:cNvPr>
            <p:cNvSpPr/>
            <p:nvPr/>
          </p:nvSpPr>
          <p:spPr>
            <a:xfrm>
              <a:off x="910094" y="1953308"/>
              <a:ext cx="1192646" cy="45719"/>
            </a:xfrm>
            <a:prstGeom prst="rect">
              <a:avLst/>
            </a:prstGeom>
            <a:solidFill>
              <a:srgbClr val="71C1A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1C5371F-6B08-E240-96C4-7D9C83CCEB44}"/>
                </a:ext>
              </a:extLst>
            </p:cNvPr>
            <p:cNvSpPr/>
            <p:nvPr/>
          </p:nvSpPr>
          <p:spPr>
            <a:xfrm>
              <a:off x="671969" y="2121583"/>
              <a:ext cx="1192646" cy="45719"/>
            </a:xfrm>
            <a:prstGeom prst="rect">
              <a:avLst/>
            </a:prstGeom>
            <a:solidFill>
              <a:srgbClr val="71C1A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FB49076B-765F-8C45-8815-C8A777497D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9789" y="5773262"/>
            <a:ext cx="1557046" cy="460344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DA94F5C6-448C-264F-B607-19AFF5C82334}"/>
              </a:ext>
            </a:extLst>
          </p:cNvPr>
          <p:cNvSpPr txBox="1">
            <a:spLocks/>
          </p:cNvSpPr>
          <p:nvPr/>
        </p:nvSpPr>
        <p:spPr>
          <a:xfrm>
            <a:off x="1015031" y="-169407"/>
            <a:ext cx="9790545" cy="17456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500"/>
              </a:lnSpc>
            </a:pPr>
            <a:r>
              <a:rPr lang="nl-NL" sz="2000" b="1" dirty="0">
                <a:solidFill>
                  <a:srgbClr val="034A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Volledige ontzorging van uw mobiliteit:</a:t>
            </a:r>
          </a:p>
        </p:txBody>
      </p:sp>
    </p:spTree>
    <p:extLst>
      <p:ext uri="{BB962C8B-B14F-4D97-AF65-F5344CB8AC3E}">
        <p14:creationId xmlns:p14="http://schemas.microsoft.com/office/powerpoint/2010/main" val="3950501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253</Words>
  <Application>Microsoft Office PowerPoint</Application>
  <PresentationFormat>Breedbeeld</PresentationFormat>
  <Paragraphs>23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Tahoma</vt:lpstr>
      <vt:lpstr>Office Theme</vt:lpstr>
      <vt:lpstr>in samenwerking met MultiTankcard</vt:lpstr>
      <vt:lpstr>PowerPoint-presentatie</vt:lpstr>
      <vt:lpstr>PowerPoint-presentatie</vt:lpstr>
    </vt:vector>
  </TitlesOfParts>
  <Manager/>
  <Company>Funcke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Presentatie MTc</dc:title>
  <dc:subject/>
  <dc:creator>Funcke</dc:creator>
  <cp:keywords/>
  <dc:description/>
  <cp:lastModifiedBy>Veronique Stevens</cp:lastModifiedBy>
  <cp:revision>29</cp:revision>
  <dcterms:created xsi:type="dcterms:W3CDTF">2020-10-01T08:09:17Z</dcterms:created>
  <dcterms:modified xsi:type="dcterms:W3CDTF">2020-10-13T10:13:18Z</dcterms:modified>
  <cp:category/>
</cp:coreProperties>
</file>